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varScale="1">
        <p:scale>
          <a:sx n="93" d="100"/>
          <a:sy n="93" d="100"/>
        </p:scale>
        <p:origin x="736"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10876</TotalTime>
  <Words>19023</Words>
  <Application>Microsoft Macintosh PowerPoint</Application>
  <PresentationFormat>Widescreen</PresentationFormat>
  <Paragraphs>1803</Paragraphs>
  <Slides>117</Slides>
  <Notes>116</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398</cp:revision>
  <dcterms:created xsi:type="dcterms:W3CDTF">2020-02-11T00:22:44Z</dcterms:created>
  <dcterms:modified xsi:type="dcterms:W3CDTF">2020-05-01T17:41:56Z</dcterms:modified>
</cp:coreProperties>
</file>